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Lst>
  <p:sldIdLst>
    <p:sldId id="256" r:id="rId2"/>
    <p:sldId id="257" r:id="rId3"/>
    <p:sldId id="258" r:id="rId4"/>
    <p:sldId id="323" r:id="rId5"/>
    <p:sldId id="324" r:id="rId6"/>
    <p:sldId id="325" r:id="rId7"/>
    <p:sldId id="326" r:id="rId8"/>
    <p:sldId id="327" r:id="rId9"/>
    <p:sldId id="328" r:id="rId10"/>
    <p:sldId id="329" r:id="rId11"/>
    <p:sldId id="335" r:id="rId12"/>
    <p:sldId id="330" r:id="rId13"/>
    <p:sldId id="336" r:id="rId14"/>
    <p:sldId id="331" r:id="rId15"/>
    <p:sldId id="337" r:id="rId16"/>
    <p:sldId id="332" r:id="rId17"/>
    <p:sldId id="338" r:id="rId18"/>
    <p:sldId id="333" r:id="rId19"/>
    <p:sldId id="33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455F1-9AF1-40D6-A559-79D3381ED144}" v="15" dt="2023-06-07T16:34:26.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Taj" userId="8ea9424d679bcf56" providerId="LiveId" clId="{A1A455F1-9AF1-40D6-A559-79D3381ED144}"/>
    <pc:docChg chg="undo custSel addSld delSld modSld">
      <pc:chgData name="Alisha Taj" userId="8ea9424d679bcf56" providerId="LiveId" clId="{A1A455F1-9AF1-40D6-A559-79D3381ED144}" dt="2023-06-10T16:48:21.824" v="614" actId="1035"/>
      <pc:docMkLst>
        <pc:docMk/>
      </pc:docMkLst>
      <pc:sldChg chg="modSp">
        <pc:chgData name="Alisha Taj" userId="8ea9424d679bcf56" providerId="LiveId" clId="{A1A455F1-9AF1-40D6-A559-79D3381ED144}" dt="2023-06-06T16:29:56.118" v="170"/>
        <pc:sldMkLst>
          <pc:docMk/>
          <pc:sldMk cId="2409742790" sldId="256"/>
        </pc:sldMkLst>
        <pc:spChg chg="mod">
          <ac:chgData name="Alisha Taj" userId="8ea9424d679bcf56" providerId="LiveId" clId="{A1A455F1-9AF1-40D6-A559-79D3381ED144}" dt="2023-06-06T16:29:56.118" v="170"/>
          <ac:spMkLst>
            <pc:docMk/>
            <pc:sldMk cId="2409742790" sldId="256"/>
            <ac:spMk id="2" creationId="{0F41AC61-EC4C-5B29-2769-C959B6CEC81D}"/>
          </ac:spMkLst>
        </pc:spChg>
        <pc:spChg chg="mod">
          <ac:chgData name="Alisha Taj" userId="8ea9424d679bcf56" providerId="LiveId" clId="{A1A455F1-9AF1-40D6-A559-79D3381ED144}" dt="2023-06-06T16:29:56.118" v="170"/>
          <ac:spMkLst>
            <pc:docMk/>
            <pc:sldMk cId="2409742790" sldId="256"/>
            <ac:spMk id="3" creationId="{D8CC1463-7E75-3131-E025-EC5E59D50412}"/>
          </ac:spMkLst>
        </pc:spChg>
      </pc:sldChg>
      <pc:sldChg chg="modSp mod">
        <pc:chgData name="Alisha Taj" userId="8ea9424d679bcf56" providerId="LiveId" clId="{A1A455F1-9AF1-40D6-A559-79D3381ED144}" dt="2023-06-07T16:46:38.842" v="609" actId="1076"/>
        <pc:sldMkLst>
          <pc:docMk/>
          <pc:sldMk cId="2479087983" sldId="257"/>
        </pc:sldMkLst>
        <pc:spChg chg="mod">
          <ac:chgData name="Alisha Taj" userId="8ea9424d679bcf56" providerId="LiveId" clId="{A1A455F1-9AF1-40D6-A559-79D3381ED144}" dt="2023-06-07T16:46:31.157" v="607" actId="20577"/>
          <ac:spMkLst>
            <pc:docMk/>
            <pc:sldMk cId="2479087983" sldId="257"/>
            <ac:spMk id="3" creationId="{9AF1777A-3DEE-7583-349A-86FDD79196EA}"/>
          </ac:spMkLst>
        </pc:spChg>
        <pc:picChg chg="mod">
          <ac:chgData name="Alisha Taj" userId="8ea9424d679bcf56" providerId="LiveId" clId="{A1A455F1-9AF1-40D6-A559-79D3381ED144}" dt="2023-06-07T16:46:36.772" v="608" actId="1076"/>
          <ac:picMkLst>
            <pc:docMk/>
            <pc:sldMk cId="2479087983" sldId="257"/>
            <ac:picMk id="4" creationId="{0355B294-02ED-8393-D0C7-4548DFED8CC6}"/>
          </ac:picMkLst>
        </pc:picChg>
        <pc:picChg chg="mod">
          <ac:chgData name="Alisha Taj" userId="8ea9424d679bcf56" providerId="LiveId" clId="{A1A455F1-9AF1-40D6-A559-79D3381ED144}" dt="2023-06-07T16:46:38.842" v="609" actId="1076"/>
          <ac:picMkLst>
            <pc:docMk/>
            <pc:sldMk cId="2479087983" sldId="257"/>
            <ac:picMk id="6" creationId="{31C04119-28CC-D557-FD82-110E291D94C2}"/>
          </ac:picMkLst>
        </pc:picChg>
      </pc:sldChg>
      <pc:sldChg chg="modSp mod">
        <pc:chgData name="Alisha Taj" userId="8ea9424d679bcf56" providerId="LiveId" clId="{A1A455F1-9AF1-40D6-A559-79D3381ED144}" dt="2023-06-07T16:45:32.745" v="597" actId="20577"/>
        <pc:sldMkLst>
          <pc:docMk/>
          <pc:sldMk cId="40813460" sldId="258"/>
        </pc:sldMkLst>
        <pc:spChg chg="mod">
          <ac:chgData name="Alisha Taj" userId="8ea9424d679bcf56" providerId="LiveId" clId="{A1A455F1-9AF1-40D6-A559-79D3381ED144}" dt="2023-06-07T16:45:32.745" v="597" actId="20577"/>
          <ac:spMkLst>
            <pc:docMk/>
            <pc:sldMk cId="40813460" sldId="258"/>
            <ac:spMk id="4" creationId="{96C593BA-8A79-5C70-3BDE-C4D45A711C52}"/>
          </ac:spMkLst>
        </pc:spChg>
        <pc:picChg chg="mod">
          <ac:chgData name="Alisha Taj" userId="8ea9424d679bcf56" providerId="LiveId" clId="{A1A455F1-9AF1-40D6-A559-79D3381ED144}" dt="2023-06-07T16:44:57.701" v="591" actId="14100"/>
          <ac:picMkLst>
            <pc:docMk/>
            <pc:sldMk cId="40813460" sldId="258"/>
            <ac:picMk id="5" creationId="{65E4A3DF-D13E-04DC-EF85-0B787EF6C781}"/>
          </ac:picMkLst>
        </pc:picChg>
      </pc:sldChg>
      <pc:sldChg chg="modSp mod">
        <pc:chgData name="Alisha Taj" userId="8ea9424d679bcf56" providerId="LiveId" clId="{A1A455F1-9AF1-40D6-A559-79D3381ED144}" dt="2023-06-07T16:44:48.111" v="590" actId="113"/>
        <pc:sldMkLst>
          <pc:docMk/>
          <pc:sldMk cId="1613999587" sldId="323"/>
        </pc:sldMkLst>
        <pc:spChg chg="mod">
          <ac:chgData name="Alisha Taj" userId="8ea9424d679bcf56" providerId="LiveId" clId="{A1A455F1-9AF1-40D6-A559-79D3381ED144}" dt="2023-06-07T16:44:48.111" v="590" actId="113"/>
          <ac:spMkLst>
            <pc:docMk/>
            <pc:sldMk cId="1613999587" sldId="323"/>
            <ac:spMk id="3" creationId="{917F9E91-51DE-9222-E2F1-9F609F50F0F5}"/>
          </ac:spMkLst>
        </pc:spChg>
      </pc:sldChg>
      <pc:sldChg chg="modSp mod">
        <pc:chgData name="Alisha Taj" userId="8ea9424d679bcf56" providerId="LiveId" clId="{A1A455F1-9AF1-40D6-A559-79D3381ED144}" dt="2023-06-07T16:44:08.295" v="583" actId="20577"/>
        <pc:sldMkLst>
          <pc:docMk/>
          <pc:sldMk cId="1761151552" sldId="324"/>
        </pc:sldMkLst>
        <pc:spChg chg="mod">
          <ac:chgData name="Alisha Taj" userId="8ea9424d679bcf56" providerId="LiveId" clId="{A1A455F1-9AF1-40D6-A559-79D3381ED144}" dt="2023-06-07T16:44:08.295" v="583" actId="20577"/>
          <ac:spMkLst>
            <pc:docMk/>
            <pc:sldMk cId="1761151552" sldId="324"/>
            <ac:spMk id="3" creationId="{F8D27B4B-BB80-EE9D-B63B-CD972DBAB7EE}"/>
          </ac:spMkLst>
        </pc:spChg>
      </pc:sldChg>
      <pc:sldChg chg="addSp modSp mod">
        <pc:chgData name="Alisha Taj" userId="8ea9424d679bcf56" providerId="LiveId" clId="{A1A455F1-9AF1-40D6-A559-79D3381ED144}" dt="2023-06-07T16:35:18.886" v="247" actId="115"/>
        <pc:sldMkLst>
          <pc:docMk/>
          <pc:sldMk cId="4244810351" sldId="325"/>
        </pc:sldMkLst>
        <pc:spChg chg="add mod">
          <ac:chgData name="Alisha Taj" userId="8ea9424d679bcf56" providerId="LiveId" clId="{A1A455F1-9AF1-40D6-A559-79D3381ED144}" dt="2023-06-07T16:35:18.886" v="247" actId="115"/>
          <ac:spMkLst>
            <pc:docMk/>
            <pc:sldMk cId="4244810351" sldId="325"/>
            <ac:spMk id="2" creationId="{325A295B-E088-F3D8-D186-260000B6A931}"/>
          </ac:spMkLst>
        </pc:spChg>
      </pc:sldChg>
      <pc:sldChg chg="modSp mod">
        <pc:chgData name="Alisha Taj" userId="8ea9424d679bcf56" providerId="LiveId" clId="{A1A455F1-9AF1-40D6-A559-79D3381ED144}" dt="2023-06-07T16:38:44.190" v="503" actId="1076"/>
        <pc:sldMkLst>
          <pc:docMk/>
          <pc:sldMk cId="3545935392" sldId="326"/>
        </pc:sldMkLst>
        <pc:spChg chg="mod">
          <ac:chgData name="Alisha Taj" userId="8ea9424d679bcf56" providerId="LiveId" clId="{A1A455F1-9AF1-40D6-A559-79D3381ED144}" dt="2023-06-07T16:38:44.190" v="503" actId="1076"/>
          <ac:spMkLst>
            <pc:docMk/>
            <pc:sldMk cId="3545935392" sldId="326"/>
            <ac:spMk id="3" creationId="{5D652130-F46B-EE93-FA6B-207E8078ED1C}"/>
          </ac:spMkLst>
        </pc:spChg>
      </pc:sldChg>
      <pc:sldChg chg="modSp mod">
        <pc:chgData name="Alisha Taj" userId="8ea9424d679bcf56" providerId="LiveId" clId="{A1A455F1-9AF1-40D6-A559-79D3381ED144}" dt="2023-06-07T16:40:17.134" v="539" actId="20577"/>
        <pc:sldMkLst>
          <pc:docMk/>
          <pc:sldMk cId="2229990307" sldId="327"/>
        </pc:sldMkLst>
        <pc:spChg chg="mod">
          <ac:chgData name="Alisha Taj" userId="8ea9424d679bcf56" providerId="LiveId" clId="{A1A455F1-9AF1-40D6-A559-79D3381ED144}" dt="2023-06-07T16:40:17.134" v="539" actId="20577"/>
          <ac:spMkLst>
            <pc:docMk/>
            <pc:sldMk cId="2229990307" sldId="327"/>
            <ac:spMk id="3" creationId="{7067330C-0123-47E6-6FF0-4F545EFCE82E}"/>
          </ac:spMkLst>
        </pc:spChg>
      </pc:sldChg>
      <pc:sldChg chg="modSp mod">
        <pc:chgData name="Alisha Taj" userId="8ea9424d679bcf56" providerId="LiveId" clId="{A1A455F1-9AF1-40D6-A559-79D3381ED144}" dt="2023-06-07T16:40:47.533" v="543" actId="113"/>
        <pc:sldMkLst>
          <pc:docMk/>
          <pc:sldMk cId="2802515628" sldId="328"/>
        </pc:sldMkLst>
        <pc:spChg chg="mod">
          <ac:chgData name="Alisha Taj" userId="8ea9424d679bcf56" providerId="LiveId" clId="{A1A455F1-9AF1-40D6-A559-79D3381ED144}" dt="2023-06-07T16:40:47.533" v="543" actId="113"/>
          <ac:spMkLst>
            <pc:docMk/>
            <pc:sldMk cId="2802515628" sldId="328"/>
            <ac:spMk id="3" creationId="{DABFE446-5A5C-E639-D7A9-892041C17538}"/>
          </ac:spMkLst>
        </pc:spChg>
      </pc:sldChg>
      <pc:sldChg chg="delSp modSp mod">
        <pc:chgData name="Alisha Taj" userId="8ea9424d679bcf56" providerId="LiveId" clId="{A1A455F1-9AF1-40D6-A559-79D3381ED144}" dt="2023-06-07T16:40:58.261" v="545" actId="113"/>
        <pc:sldMkLst>
          <pc:docMk/>
          <pc:sldMk cId="180799532" sldId="329"/>
        </pc:sldMkLst>
        <pc:spChg chg="mod">
          <ac:chgData name="Alisha Taj" userId="8ea9424d679bcf56" providerId="LiveId" clId="{A1A455F1-9AF1-40D6-A559-79D3381ED144}" dt="2023-06-07T16:40:58.261" v="545" actId="113"/>
          <ac:spMkLst>
            <pc:docMk/>
            <pc:sldMk cId="180799532" sldId="329"/>
            <ac:spMk id="11" creationId="{61B1153A-0456-5DEF-2044-8F483899156B}"/>
          </ac:spMkLst>
        </pc:spChg>
        <pc:picChg chg="del mod">
          <ac:chgData name="Alisha Taj" userId="8ea9424d679bcf56" providerId="LiveId" clId="{A1A455F1-9AF1-40D6-A559-79D3381ED144}" dt="2023-06-06T16:20:44.208" v="6" actId="478"/>
          <ac:picMkLst>
            <pc:docMk/>
            <pc:sldMk cId="180799532" sldId="329"/>
            <ac:picMk id="9" creationId="{2C7557F4-21C4-25BE-94DA-200DC4F5A879}"/>
          </ac:picMkLst>
        </pc:picChg>
      </pc:sldChg>
      <pc:sldChg chg="modSp mod">
        <pc:chgData name="Alisha Taj" userId="8ea9424d679bcf56" providerId="LiveId" clId="{A1A455F1-9AF1-40D6-A559-79D3381ED144}" dt="2023-06-07T16:42:44.713" v="558" actId="113"/>
        <pc:sldMkLst>
          <pc:docMk/>
          <pc:sldMk cId="2367547795" sldId="331"/>
        </pc:sldMkLst>
        <pc:spChg chg="mod">
          <ac:chgData name="Alisha Taj" userId="8ea9424d679bcf56" providerId="LiveId" clId="{A1A455F1-9AF1-40D6-A559-79D3381ED144}" dt="2023-06-07T16:42:44.713" v="558" actId="113"/>
          <ac:spMkLst>
            <pc:docMk/>
            <pc:sldMk cId="2367547795" sldId="331"/>
            <ac:spMk id="8" creationId="{AD534BE3-7CBA-9474-7CDF-48FE51F56E4A}"/>
          </ac:spMkLst>
        </pc:spChg>
      </pc:sldChg>
      <pc:sldChg chg="modSp mod">
        <pc:chgData name="Alisha Taj" userId="8ea9424d679bcf56" providerId="LiveId" clId="{A1A455F1-9AF1-40D6-A559-79D3381ED144}" dt="2023-06-07T16:42:38.159" v="557" actId="113"/>
        <pc:sldMkLst>
          <pc:docMk/>
          <pc:sldMk cId="2617921496" sldId="332"/>
        </pc:sldMkLst>
        <pc:spChg chg="mod">
          <ac:chgData name="Alisha Taj" userId="8ea9424d679bcf56" providerId="LiveId" clId="{A1A455F1-9AF1-40D6-A559-79D3381ED144}" dt="2023-06-07T16:42:32.405" v="556" actId="113"/>
          <ac:spMkLst>
            <pc:docMk/>
            <pc:sldMk cId="2617921496" sldId="332"/>
            <ac:spMk id="6" creationId="{7E82D2FF-898D-D16F-704D-EB27E56399E5}"/>
          </ac:spMkLst>
        </pc:spChg>
        <pc:spChg chg="mod">
          <ac:chgData name="Alisha Taj" userId="8ea9424d679bcf56" providerId="LiveId" clId="{A1A455F1-9AF1-40D6-A559-79D3381ED144}" dt="2023-06-07T16:42:38.159" v="557" actId="113"/>
          <ac:spMkLst>
            <pc:docMk/>
            <pc:sldMk cId="2617921496" sldId="332"/>
            <ac:spMk id="7" creationId="{5EF6778E-4AA1-B1D0-EC6D-75A586B16106}"/>
          </ac:spMkLst>
        </pc:spChg>
      </pc:sldChg>
      <pc:sldChg chg="modSp mod">
        <pc:chgData name="Alisha Taj" userId="8ea9424d679bcf56" providerId="LiveId" clId="{A1A455F1-9AF1-40D6-A559-79D3381ED144}" dt="2023-06-10T16:48:21.824" v="614" actId="1035"/>
        <pc:sldMkLst>
          <pc:docMk/>
          <pc:sldMk cId="3867852324" sldId="333"/>
        </pc:sldMkLst>
        <pc:spChg chg="mod">
          <ac:chgData name="Alisha Taj" userId="8ea9424d679bcf56" providerId="LiveId" clId="{A1A455F1-9AF1-40D6-A559-79D3381ED144}" dt="2023-06-07T16:42:14.379" v="554" actId="113"/>
          <ac:spMkLst>
            <pc:docMk/>
            <pc:sldMk cId="3867852324" sldId="333"/>
            <ac:spMk id="9" creationId="{2F1CB3C6-308B-B80C-2D02-17B706662802}"/>
          </ac:spMkLst>
        </pc:spChg>
        <pc:spChg chg="mod">
          <ac:chgData name="Alisha Taj" userId="8ea9424d679bcf56" providerId="LiveId" clId="{A1A455F1-9AF1-40D6-A559-79D3381ED144}" dt="2023-06-07T16:42:19.874" v="555" actId="113"/>
          <ac:spMkLst>
            <pc:docMk/>
            <pc:sldMk cId="3867852324" sldId="333"/>
            <ac:spMk id="10" creationId="{14173B4F-42C7-2D5E-CEE1-8ED072D9752E}"/>
          </ac:spMkLst>
        </pc:spChg>
        <pc:picChg chg="mod">
          <ac:chgData name="Alisha Taj" userId="8ea9424d679bcf56" providerId="LiveId" clId="{A1A455F1-9AF1-40D6-A559-79D3381ED144}" dt="2023-06-10T16:48:21.824" v="614" actId="1035"/>
          <ac:picMkLst>
            <pc:docMk/>
            <pc:sldMk cId="3867852324" sldId="333"/>
            <ac:picMk id="8" creationId="{D0552BA9-5FB0-DEC4-B2AE-06D7CE0BE81E}"/>
          </ac:picMkLst>
        </pc:picChg>
      </pc:sldChg>
      <pc:sldChg chg="modSp mod">
        <pc:chgData name="Alisha Taj" userId="8ea9424d679bcf56" providerId="LiveId" clId="{A1A455F1-9AF1-40D6-A559-79D3381ED144}" dt="2023-06-07T16:42:07.821" v="553" actId="1076"/>
        <pc:sldMkLst>
          <pc:docMk/>
          <pc:sldMk cId="2350711620" sldId="334"/>
        </pc:sldMkLst>
        <pc:spChg chg="mod">
          <ac:chgData name="Alisha Taj" userId="8ea9424d679bcf56" providerId="LiveId" clId="{A1A455F1-9AF1-40D6-A559-79D3381ED144}" dt="2023-06-07T16:42:07.821" v="553" actId="1076"/>
          <ac:spMkLst>
            <pc:docMk/>
            <pc:sldMk cId="2350711620" sldId="334"/>
            <ac:spMk id="2" creationId="{58230C88-CD88-F779-ECA6-DF7207F01065}"/>
          </ac:spMkLst>
        </pc:spChg>
      </pc:sldChg>
      <pc:sldChg chg="addSp modSp new">
        <pc:chgData name="Alisha Taj" userId="8ea9424d679bcf56" providerId="LiveId" clId="{A1A455F1-9AF1-40D6-A559-79D3381ED144}" dt="2023-06-06T16:20:46.641" v="7"/>
        <pc:sldMkLst>
          <pc:docMk/>
          <pc:sldMk cId="2285580112" sldId="335"/>
        </pc:sldMkLst>
        <pc:picChg chg="add mod">
          <ac:chgData name="Alisha Taj" userId="8ea9424d679bcf56" providerId="LiveId" clId="{A1A455F1-9AF1-40D6-A559-79D3381ED144}" dt="2023-06-06T16:20:46.641" v="7"/>
          <ac:picMkLst>
            <pc:docMk/>
            <pc:sldMk cId="2285580112" sldId="335"/>
            <ac:picMk id="2" creationId="{82C4AFDC-3A01-FCD7-A2BF-B848BB85D0CF}"/>
          </ac:picMkLst>
        </pc:picChg>
      </pc:sldChg>
      <pc:sldChg chg="addSp modSp new mod">
        <pc:chgData name="Alisha Taj" userId="8ea9424d679bcf56" providerId="LiveId" clId="{A1A455F1-9AF1-40D6-A559-79D3381ED144}" dt="2023-06-07T16:41:08.758" v="546" actId="113"/>
        <pc:sldMkLst>
          <pc:docMk/>
          <pc:sldMk cId="1577019367" sldId="336"/>
        </pc:sldMkLst>
        <pc:spChg chg="add mod">
          <ac:chgData name="Alisha Taj" userId="8ea9424d679bcf56" providerId="LiveId" clId="{A1A455F1-9AF1-40D6-A559-79D3381ED144}" dt="2023-06-07T16:41:08.758" v="546" actId="113"/>
          <ac:spMkLst>
            <pc:docMk/>
            <pc:sldMk cId="1577019367" sldId="336"/>
            <ac:spMk id="2" creationId="{5B20A31F-987E-DA53-D359-02ED1D34E68A}"/>
          </ac:spMkLst>
        </pc:spChg>
      </pc:sldChg>
      <pc:sldChg chg="new del">
        <pc:chgData name="Alisha Taj" userId="8ea9424d679bcf56" providerId="LiveId" clId="{A1A455F1-9AF1-40D6-A559-79D3381ED144}" dt="2023-06-06T16:21:37.415" v="14" actId="47"/>
        <pc:sldMkLst>
          <pc:docMk/>
          <pc:sldMk cId="3420904120" sldId="336"/>
        </pc:sldMkLst>
      </pc:sldChg>
      <pc:sldChg chg="addSp delSp modSp new mod">
        <pc:chgData name="Alisha Taj" userId="8ea9424d679bcf56" providerId="LiveId" clId="{A1A455F1-9AF1-40D6-A559-79D3381ED144}" dt="2023-06-07T16:41:23.751" v="548" actId="113"/>
        <pc:sldMkLst>
          <pc:docMk/>
          <pc:sldMk cId="3937753383" sldId="337"/>
        </pc:sldMkLst>
        <pc:spChg chg="add del mod">
          <ac:chgData name="Alisha Taj" userId="8ea9424d679bcf56" providerId="LiveId" clId="{A1A455F1-9AF1-40D6-A559-79D3381ED144}" dt="2023-06-06T16:23:43.419" v="45"/>
          <ac:spMkLst>
            <pc:docMk/>
            <pc:sldMk cId="3937753383" sldId="337"/>
            <ac:spMk id="2" creationId="{ADBA9450-2645-3ABA-52F4-7838CE2A2300}"/>
          </ac:spMkLst>
        </pc:spChg>
        <pc:spChg chg="add mod">
          <ac:chgData name="Alisha Taj" userId="8ea9424d679bcf56" providerId="LiveId" clId="{A1A455F1-9AF1-40D6-A559-79D3381ED144}" dt="2023-06-07T16:41:23.751" v="548" actId="113"/>
          <ac:spMkLst>
            <pc:docMk/>
            <pc:sldMk cId="3937753383" sldId="337"/>
            <ac:spMk id="3" creationId="{04395D68-5C13-3113-E6FD-E48B3485B99A}"/>
          </ac:spMkLst>
        </pc:spChg>
      </pc:sldChg>
      <pc:sldChg chg="addSp modSp new mod">
        <pc:chgData name="Alisha Taj" userId="8ea9424d679bcf56" providerId="LiveId" clId="{A1A455F1-9AF1-40D6-A559-79D3381ED144}" dt="2023-06-07T16:41:39.285" v="550" actId="113"/>
        <pc:sldMkLst>
          <pc:docMk/>
          <pc:sldMk cId="3844366590" sldId="338"/>
        </pc:sldMkLst>
        <pc:spChg chg="add mod">
          <ac:chgData name="Alisha Taj" userId="8ea9424d679bcf56" providerId="LiveId" clId="{A1A455F1-9AF1-40D6-A559-79D3381ED144}" dt="2023-06-07T16:41:39.285" v="550" actId="113"/>
          <ac:spMkLst>
            <pc:docMk/>
            <pc:sldMk cId="3844366590" sldId="338"/>
            <ac:spMk id="2" creationId="{25595A7F-DBFF-34BC-0855-980669AFCFC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08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38839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159292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471CB9-A6BF-4331-BEEB-A8D39BF90302}"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41698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471CB9-A6BF-4331-BEEB-A8D39BF90302}"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8F212A-AEC4-4EFD-AA16-4221A89100F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494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471CB9-A6BF-4331-BEEB-A8D39BF90302}" type="datetimeFigureOut">
              <a:rPr lang="en-IN" smtClean="0"/>
              <a:t>10-06-2023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93178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471CB9-A6BF-4331-BEEB-A8D39BF90302}" type="datetimeFigureOut">
              <a:rPr lang="en-IN" smtClean="0"/>
              <a:t>10-06-2023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6443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471CB9-A6BF-4331-BEEB-A8D39BF90302}" type="datetimeFigureOut">
              <a:rPr lang="en-IN" smtClean="0"/>
              <a:t>10-06-2023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10294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3471CB9-A6BF-4331-BEEB-A8D39BF90302}" type="datetimeFigureOut">
              <a:rPr lang="en-IN" smtClean="0"/>
              <a:t>10-06-2023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2500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3471CB9-A6BF-4331-BEEB-A8D39BF90302}" type="datetimeFigureOut">
              <a:rPr lang="en-IN" smtClean="0"/>
              <a:t>10-06-2023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08F212A-AEC4-4EFD-AA16-4221A89100F3}" type="slidenum">
              <a:rPr lang="en-IN" smtClean="0"/>
              <a:t>‹#›</a:t>
            </a:fld>
            <a:endParaRPr lang="en-IN"/>
          </a:p>
        </p:txBody>
      </p:sp>
    </p:spTree>
    <p:extLst>
      <p:ext uri="{BB962C8B-B14F-4D97-AF65-F5344CB8AC3E}">
        <p14:creationId xmlns:p14="http://schemas.microsoft.com/office/powerpoint/2010/main" val="91814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471CB9-A6BF-4331-BEEB-A8D39BF90302}" type="datetimeFigureOut">
              <a:rPr lang="en-IN" smtClean="0"/>
              <a:t>10-06-2023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8F212A-AEC4-4EFD-AA16-4221A89100F3}" type="slidenum">
              <a:rPr lang="en-IN" smtClean="0"/>
              <a:t>‹#›</a:t>
            </a:fld>
            <a:endParaRPr lang="en-IN"/>
          </a:p>
        </p:txBody>
      </p:sp>
    </p:spTree>
    <p:extLst>
      <p:ext uri="{BB962C8B-B14F-4D97-AF65-F5344CB8AC3E}">
        <p14:creationId xmlns:p14="http://schemas.microsoft.com/office/powerpoint/2010/main" val="221285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3471CB9-A6BF-4331-BEEB-A8D39BF90302}" type="datetimeFigureOut">
              <a:rPr lang="en-IN" smtClean="0"/>
              <a:t>10-06-2023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08F212A-AEC4-4EFD-AA16-4221A89100F3}"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98360"/>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1AC61-EC4C-5B29-2769-C959B6CEC81D}"/>
              </a:ext>
            </a:extLst>
          </p:cNvPr>
          <p:cNvSpPr>
            <a:spLocks noGrp="1"/>
          </p:cNvSpPr>
          <p:nvPr>
            <p:ph type="ctrTitle"/>
          </p:nvPr>
        </p:nvSpPr>
        <p:spPr/>
        <p:txBody>
          <a:bodyPr>
            <a:normAutofit/>
          </a:bodyPr>
          <a:lstStyle/>
          <a:p>
            <a:r>
              <a:rPr lang="en-IN" dirty="0"/>
              <a:t>Artificial Intelligence</a:t>
            </a:r>
          </a:p>
        </p:txBody>
      </p:sp>
      <p:sp>
        <p:nvSpPr>
          <p:cNvPr id="3" name="Subtitle 2">
            <a:extLst>
              <a:ext uri="{FF2B5EF4-FFF2-40B4-BE49-F238E27FC236}">
                <a16:creationId xmlns:a16="http://schemas.microsoft.com/office/drawing/2014/main" id="{D8CC1463-7E75-3131-E025-EC5E59D50412}"/>
              </a:ext>
            </a:extLst>
          </p:cNvPr>
          <p:cNvSpPr>
            <a:spLocks noGrp="1"/>
          </p:cNvSpPr>
          <p:nvPr>
            <p:ph type="subTitle" idx="1"/>
          </p:nvPr>
        </p:nvSpPr>
        <p:spPr/>
        <p:txBody>
          <a:bodyPr/>
          <a:lstStyle/>
          <a:p>
            <a:r>
              <a:rPr lang="en-IN" dirty="0"/>
              <a:t>It is nothing but putting human Intelligence inside computer is AI.</a:t>
            </a:r>
          </a:p>
        </p:txBody>
      </p:sp>
    </p:spTree>
    <p:extLst>
      <p:ext uri="{BB962C8B-B14F-4D97-AF65-F5344CB8AC3E}">
        <p14:creationId xmlns:p14="http://schemas.microsoft.com/office/powerpoint/2010/main" val="240974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1B1153A-0456-5DEF-2044-8F483899156B}"/>
              </a:ext>
            </a:extLst>
          </p:cNvPr>
          <p:cNvSpPr txBox="1"/>
          <p:nvPr/>
        </p:nvSpPr>
        <p:spPr>
          <a:xfrm>
            <a:off x="885993" y="1228397"/>
            <a:ext cx="8985794" cy="3970318"/>
          </a:xfrm>
          <a:prstGeom prst="rect">
            <a:avLst/>
          </a:prstGeom>
          <a:noFill/>
        </p:spPr>
        <p:txBody>
          <a:bodyPr wrap="square" rtlCol="0">
            <a:spAutoFit/>
          </a:bodyPr>
          <a:lstStyle/>
          <a:p>
            <a:r>
              <a:rPr lang="en-IN" sz="4800" b="1" dirty="0"/>
              <a:t>Linear Regression</a:t>
            </a:r>
          </a:p>
          <a:p>
            <a:endParaRPr lang="en-IN" dirty="0"/>
          </a:p>
          <a:p>
            <a:r>
              <a:rPr lang="en-US" sz="2800" dirty="0"/>
              <a:t>Linear Regression is a machine learning algorithm based on supervised learning. It performs a regression task. Regression models a target prediction value based on independent variables. It is mostly used for finding out the relationship between variables and forecasting.</a:t>
            </a:r>
          </a:p>
          <a:p>
            <a:endParaRPr lang="en-IN" sz="2800" dirty="0"/>
          </a:p>
          <a:p>
            <a:endParaRPr lang="en-IN" dirty="0"/>
          </a:p>
        </p:txBody>
      </p:sp>
    </p:spTree>
    <p:extLst>
      <p:ext uri="{BB962C8B-B14F-4D97-AF65-F5344CB8AC3E}">
        <p14:creationId xmlns:p14="http://schemas.microsoft.com/office/powerpoint/2010/main" val="180799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C4AFDC-3A01-FCD7-A2BF-B848BB85D0CF}"/>
              </a:ext>
            </a:extLst>
          </p:cNvPr>
          <p:cNvPicPr>
            <a:picLocks noChangeAspect="1"/>
          </p:cNvPicPr>
          <p:nvPr/>
        </p:nvPicPr>
        <p:blipFill>
          <a:blip r:embed="rId2"/>
          <a:stretch>
            <a:fillRect/>
          </a:stretch>
        </p:blipFill>
        <p:spPr>
          <a:xfrm>
            <a:off x="388125" y="905780"/>
            <a:ext cx="11415749" cy="5121084"/>
          </a:xfrm>
          <a:prstGeom prst="rect">
            <a:avLst/>
          </a:prstGeom>
        </p:spPr>
      </p:pic>
    </p:spTree>
    <p:extLst>
      <p:ext uri="{BB962C8B-B14F-4D97-AF65-F5344CB8AC3E}">
        <p14:creationId xmlns:p14="http://schemas.microsoft.com/office/powerpoint/2010/main" val="228558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16538-405E-93F5-0342-7608F750057A}"/>
              </a:ext>
            </a:extLst>
          </p:cNvPr>
          <p:cNvPicPr>
            <a:picLocks noChangeAspect="1"/>
          </p:cNvPicPr>
          <p:nvPr/>
        </p:nvPicPr>
        <p:blipFill>
          <a:blip r:embed="rId2"/>
          <a:stretch>
            <a:fillRect/>
          </a:stretch>
        </p:blipFill>
        <p:spPr>
          <a:xfrm>
            <a:off x="464332" y="610732"/>
            <a:ext cx="11263336" cy="3177815"/>
          </a:xfrm>
          <a:prstGeom prst="rect">
            <a:avLst/>
          </a:prstGeom>
        </p:spPr>
      </p:pic>
      <p:pic>
        <p:nvPicPr>
          <p:cNvPr id="5" name="Picture 4">
            <a:extLst>
              <a:ext uri="{FF2B5EF4-FFF2-40B4-BE49-F238E27FC236}">
                <a16:creationId xmlns:a16="http://schemas.microsoft.com/office/drawing/2014/main" id="{227F05F6-BA48-22EE-07A9-6543B423C3CB}"/>
              </a:ext>
            </a:extLst>
          </p:cNvPr>
          <p:cNvPicPr>
            <a:picLocks noChangeAspect="1"/>
          </p:cNvPicPr>
          <p:nvPr/>
        </p:nvPicPr>
        <p:blipFill>
          <a:blip r:embed="rId3"/>
          <a:stretch>
            <a:fillRect/>
          </a:stretch>
        </p:blipFill>
        <p:spPr>
          <a:xfrm>
            <a:off x="464332" y="3880601"/>
            <a:ext cx="5446233" cy="2445480"/>
          </a:xfrm>
          <a:prstGeom prst="rect">
            <a:avLst/>
          </a:prstGeom>
        </p:spPr>
      </p:pic>
    </p:spTree>
    <p:extLst>
      <p:ext uri="{BB962C8B-B14F-4D97-AF65-F5344CB8AC3E}">
        <p14:creationId xmlns:p14="http://schemas.microsoft.com/office/powerpoint/2010/main" val="250051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20A31F-987E-DA53-D359-02ED1D34E68A}"/>
              </a:ext>
            </a:extLst>
          </p:cNvPr>
          <p:cNvSpPr txBox="1"/>
          <p:nvPr/>
        </p:nvSpPr>
        <p:spPr>
          <a:xfrm>
            <a:off x="886408" y="1074509"/>
            <a:ext cx="9153330" cy="4216539"/>
          </a:xfrm>
          <a:prstGeom prst="rect">
            <a:avLst/>
          </a:prstGeom>
          <a:noFill/>
        </p:spPr>
        <p:txBody>
          <a:bodyPr wrap="square" rtlCol="0">
            <a:spAutoFit/>
          </a:bodyPr>
          <a:lstStyle/>
          <a:p>
            <a:r>
              <a:rPr lang="en-IN" sz="4000" b="1" dirty="0"/>
              <a:t>Naïve Bayes</a:t>
            </a:r>
          </a:p>
          <a:p>
            <a:endParaRPr lang="en-IN" dirty="0"/>
          </a:p>
          <a:p>
            <a:r>
              <a:rPr lang="en-US" sz="3200" dirty="0"/>
              <a:t>Naive Bayes algorithm is a supervised learning algorithm, which is based on Bayes theorem and used for solving classification problems. It is not a single algorithm but a family of algorithms where all of them share a common principle, i.e. every pair of features being classified is independent of each other.</a:t>
            </a:r>
          </a:p>
          <a:p>
            <a:endParaRPr lang="en-IN" dirty="0"/>
          </a:p>
        </p:txBody>
      </p:sp>
    </p:spTree>
    <p:extLst>
      <p:ext uri="{BB962C8B-B14F-4D97-AF65-F5344CB8AC3E}">
        <p14:creationId xmlns:p14="http://schemas.microsoft.com/office/powerpoint/2010/main" val="1577019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63D5D-330A-03C3-8E89-6055034501B2}"/>
              </a:ext>
            </a:extLst>
          </p:cNvPr>
          <p:cNvPicPr>
            <a:picLocks noChangeAspect="1"/>
          </p:cNvPicPr>
          <p:nvPr/>
        </p:nvPicPr>
        <p:blipFill>
          <a:blip r:embed="rId2"/>
          <a:stretch>
            <a:fillRect/>
          </a:stretch>
        </p:blipFill>
        <p:spPr>
          <a:xfrm>
            <a:off x="624366" y="545954"/>
            <a:ext cx="10943268" cy="3368332"/>
          </a:xfrm>
          <a:prstGeom prst="rect">
            <a:avLst/>
          </a:prstGeom>
        </p:spPr>
      </p:pic>
      <p:pic>
        <p:nvPicPr>
          <p:cNvPr id="7" name="Picture 6">
            <a:extLst>
              <a:ext uri="{FF2B5EF4-FFF2-40B4-BE49-F238E27FC236}">
                <a16:creationId xmlns:a16="http://schemas.microsoft.com/office/drawing/2014/main" id="{FD1777F0-7E9E-1601-8911-E90A675FFA3C}"/>
              </a:ext>
            </a:extLst>
          </p:cNvPr>
          <p:cNvPicPr>
            <a:picLocks noChangeAspect="1"/>
          </p:cNvPicPr>
          <p:nvPr/>
        </p:nvPicPr>
        <p:blipFill>
          <a:blip r:embed="rId3"/>
          <a:stretch>
            <a:fillRect/>
          </a:stretch>
        </p:blipFill>
        <p:spPr>
          <a:xfrm>
            <a:off x="624366" y="4093102"/>
            <a:ext cx="9106689" cy="2491956"/>
          </a:xfrm>
          <a:prstGeom prst="rect">
            <a:avLst/>
          </a:prstGeom>
        </p:spPr>
      </p:pic>
      <p:sp>
        <p:nvSpPr>
          <p:cNvPr id="8" name="TextBox 7">
            <a:extLst>
              <a:ext uri="{FF2B5EF4-FFF2-40B4-BE49-F238E27FC236}">
                <a16:creationId xmlns:a16="http://schemas.microsoft.com/office/drawing/2014/main" id="{AD534BE3-7CBA-9474-7CDF-48FE51F56E4A}"/>
              </a:ext>
            </a:extLst>
          </p:cNvPr>
          <p:cNvSpPr txBox="1"/>
          <p:nvPr/>
        </p:nvSpPr>
        <p:spPr>
          <a:xfrm>
            <a:off x="1367710" y="87214"/>
            <a:ext cx="2777570" cy="369332"/>
          </a:xfrm>
          <a:prstGeom prst="rect">
            <a:avLst/>
          </a:prstGeom>
          <a:noFill/>
        </p:spPr>
        <p:txBody>
          <a:bodyPr wrap="square" rtlCol="0">
            <a:spAutoFit/>
          </a:bodyPr>
          <a:lstStyle/>
          <a:p>
            <a:r>
              <a:rPr lang="en-IN" b="1" dirty="0"/>
              <a:t>NAÏVE BAYES</a:t>
            </a:r>
          </a:p>
        </p:txBody>
      </p:sp>
    </p:spTree>
    <p:extLst>
      <p:ext uri="{BB962C8B-B14F-4D97-AF65-F5344CB8AC3E}">
        <p14:creationId xmlns:p14="http://schemas.microsoft.com/office/powerpoint/2010/main" val="236754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395D68-5C13-3113-E6FD-E48B3485B99A}"/>
              </a:ext>
            </a:extLst>
          </p:cNvPr>
          <p:cNvSpPr txBox="1"/>
          <p:nvPr/>
        </p:nvSpPr>
        <p:spPr>
          <a:xfrm>
            <a:off x="597159" y="933061"/>
            <a:ext cx="9022702" cy="4708981"/>
          </a:xfrm>
          <a:prstGeom prst="rect">
            <a:avLst/>
          </a:prstGeom>
          <a:noFill/>
        </p:spPr>
        <p:txBody>
          <a:bodyPr wrap="square" rtlCol="0">
            <a:spAutoFit/>
          </a:bodyPr>
          <a:lstStyle/>
          <a:p>
            <a:r>
              <a:rPr lang="en-IN" sz="3200" b="1" dirty="0"/>
              <a:t>Decision Tree</a:t>
            </a:r>
          </a:p>
          <a:p>
            <a:r>
              <a:rPr lang="en-US" sz="2000" dirty="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IN" sz="2000" dirty="0"/>
          </a:p>
          <a:p>
            <a:endParaRPr lang="en-IN" sz="2000" dirty="0"/>
          </a:p>
          <a:p>
            <a:endParaRPr lang="en-IN" dirty="0"/>
          </a:p>
          <a:p>
            <a:r>
              <a:rPr lang="en-IN" sz="3200" b="1" dirty="0"/>
              <a:t>Support Vector Machine</a:t>
            </a:r>
          </a:p>
          <a:p>
            <a:r>
              <a:rPr lang="en-US" sz="2000" dirty="0"/>
              <a:t>Support Vector Machine(SVM) is a supervised machine learning algorithm used for both classification and regression. Though we say regression problems as well its best suited for classification. The objective of SVM algorithm is to find a hyperplane in an N-dimensional space that distinctly classifies the data points.</a:t>
            </a:r>
            <a:endParaRPr lang="en-IN" sz="2000" dirty="0"/>
          </a:p>
          <a:p>
            <a:endParaRPr lang="en-IN" dirty="0"/>
          </a:p>
        </p:txBody>
      </p:sp>
    </p:spTree>
    <p:extLst>
      <p:ext uri="{BB962C8B-B14F-4D97-AF65-F5344CB8AC3E}">
        <p14:creationId xmlns:p14="http://schemas.microsoft.com/office/powerpoint/2010/main" val="3937753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B735C-CD7E-B2AF-182A-BCCC52BBD23B}"/>
              </a:ext>
            </a:extLst>
          </p:cNvPr>
          <p:cNvPicPr>
            <a:picLocks noChangeAspect="1"/>
          </p:cNvPicPr>
          <p:nvPr/>
        </p:nvPicPr>
        <p:blipFill>
          <a:blip r:embed="rId2"/>
          <a:stretch>
            <a:fillRect/>
          </a:stretch>
        </p:blipFill>
        <p:spPr>
          <a:xfrm>
            <a:off x="953330" y="944665"/>
            <a:ext cx="10143099" cy="2484335"/>
          </a:xfrm>
          <a:prstGeom prst="rect">
            <a:avLst/>
          </a:prstGeom>
        </p:spPr>
      </p:pic>
      <p:pic>
        <p:nvPicPr>
          <p:cNvPr id="5" name="Picture 4">
            <a:extLst>
              <a:ext uri="{FF2B5EF4-FFF2-40B4-BE49-F238E27FC236}">
                <a16:creationId xmlns:a16="http://schemas.microsoft.com/office/drawing/2014/main" id="{5398AF77-BFBF-A145-EEE9-363DE42EBED6}"/>
              </a:ext>
            </a:extLst>
          </p:cNvPr>
          <p:cNvPicPr>
            <a:picLocks noChangeAspect="1"/>
          </p:cNvPicPr>
          <p:nvPr/>
        </p:nvPicPr>
        <p:blipFill>
          <a:blip r:embed="rId3"/>
          <a:stretch>
            <a:fillRect/>
          </a:stretch>
        </p:blipFill>
        <p:spPr>
          <a:xfrm>
            <a:off x="953330" y="3972213"/>
            <a:ext cx="10143099" cy="2537680"/>
          </a:xfrm>
          <a:prstGeom prst="rect">
            <a:avLst/>
          </a:prstGeom>
        </p:spPr>
      </p:pic>
      <p:sp>
        <p:nvSpPr>
          <p:cNvPr id="6" name="TextBox 5">
            <a:extLst>
              <a:ext uri="{FF2B5EF4-FFF2-40B4-BE49-F238E27FC236}">
                <a16:creationId xmlns:a16="http://schemas.microsoft.com/office/drawing/2014/main" id="{7E82D2FF-898D-D16F-704D-EB27E56399E5}"/>
              </a:ext>
            </a:extLst>
          </p:cNvPr>
          <p:cNvSpPr txBox="1"/>
          <p:nvPr/>
        </p:nvSpPr>
        <p:spPr>
          <a:xfrm>
            <a:off x="953330" y="488393"/>
            <a:ext cx="3195320" cy="369332"/>
          </a:xfrm>
          <a:prstGeom prst="rect">
            <a:avLst/>
          </a:prstGeom>
          <a:noFill/>
        </p:spPr>
        <p:txBody>
          <a:bodyPr wrap="square" rtlCol="0">
            <a:spAutoFit/>
          </a:bodyPr>
          <a:lstStyle/>
          <a:p>
            <a:r>
              <a:rPr lang="en-IN" b="1" dirty="0"/>
              <a:t>Decision Tree </a:t>
            </a:r>
          </a:p>
        </p:txBody>
      </p:sp>
      <p:sp>
        <p:nvSpPr>
          <p:cNvPr id="7" name="TextBox 6">
            <a:extLst>
              <a:ext uri="{FF2B5EF4-FFF2-40B4-BE49-F238E27FC236}">
                <a16:creationId xmlns:a16="http://schemas.microsoft.com/office/drawing/2014/main" id="{5EF6778E-4AA1-B1D0-EC6D-75A586B16106}"/>
              </a:ext>
            </a:extLst>
          </p:cNvPr>
          <p:cNvSpPr txBox="1"/>
          <p:nvPr/>
        </p:nvSpPr>
        <p:spPr>
          <a:xfrm>
            <a:off x="953330" y="3526100"/>
            <a:ext cx="5095240" cy="369332"/>
          </a:xfrm>
          <a:prstGeom prst="rect">
            <a:avLst/>
          </a:prstGeom>
          <a:noFill/>
        </p:spPr>
        <p:txBody>
          <a:bodyPr wrap="square" rtlCol="0">
            <a:spAutoFit/>
          </a:bodyPr>
          <a:lstStyle/>
          <a:p>
            <a:r>
              <a:rPr lang="en-IN" b="1" dirty="0"/>
              <a:t>Support Vector Machine</a:t>
            </a:r>
          </a:p>
        </p:txBody>
      </p:sp>
    </p:spTree>
    <p:extLst>
      <p:ext uri="{BB962C8B-B14F-4D97-AF65-F5344CB8AC3E}">
        <p14:creationId xmlns:p14="http://schemas.microsoft.com/office/powerpoint/2010/main" val="261792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95A7F-DBFF-34BC-0855-980669AFCFCF}"/>
              </a:ext>
            </a:extLst>
          </p:cNvPr>
          <p:cNvSpPr txBox="1"/>
          <p:nvPr/>
        </p:nvSpPr>
        <p:spPr>
          <a:xfrm>
            <a:off x="905069" y="1228397"/>
            <a:ext cx="9050694" cy="4093428"/>
          </a:xfrm>
          <a:prstGeom prst="rect">
            <a:avLst/>
          </a:prstGeom>
          <a:noFill/>
        </p:spPr>
        <p:txBody>
          <a:bodyPr wrap="square" rtlCol="0">
            <a:spAutoFit/>
          </a:bodyPr>
          <a:lstStyle/>
          <a:p>
            <a:r>
              <a:rPr lang="en-IN" sz="3200" b="1" dirty="0"/>
              <a:t>K – Nearest Neighbours</a:t>
            </a:r>
          </a:p>
          <a:p>
            <a:pPr>
              <a:buFont typeface="Wingdings" panose="05000000000000000000" pitchFamily="2" charset="2"/>
              <a:buChar char="Ø"/>
            </a:pPr>
            <a:r>
              <a:rPr lang="en-US" sz="2000" dirty="0"/>
              <a:t>K-NN is one of the simplest Machine Learning algorithms based on Supervised Learning technique.</a:t>
            </a:r>
          </a:p>
          <a:p>
            <a:pPr>
              <a:buFont typeface="Wingdings" panose="05000000000000000000" pitchFamily="2" charset="2"/>
              <a:buChar char="Ø"/>
            </a:pPr>
            <a:r>
              <a:rPr lang="en-US" sz="2000" dirty="0"/>
              <a:t>K-NN algorithm assumes the similarity between the new case/data and available cases and put the new case into the category that is most similar to the available categories.</a:t>
            </a:r>
            <a:endParaRPr lang="en-IN" sz="2000" dirty="0"/>
          </a:p>
          <a:p>
            <a:endParaRPr lang="en-IN" dirty="0"/>
          </a:p>
          <a:p>
            <a:r>
              <a:rPr lang="en-IN" sz="3200" b="1" dirty="0"/>
              <a:t>Random Forest</a:t>
            </a:r>
          </a:p>
          <a:p>
            <a:r>
              <a:rPr lang="en-US" sz="2000" dirty="0"/>
              <a:t>Random forest is a Supervised Machine Learning Algorithm that is used widely in Classification and Regression problems. It builds decision trees on different samples and takes their majority vote for classification and average in case of regression.</a:t>
            </a:r>
            <a:endParaRPr lang="en-IN" sz="2000" dirty="0"/>
          </a:p>
          <a:p>
            <a:endParaRPr lang="en-IN" dirty="0"/>
          </a:p>
        </p:txBody>
      </p:sp>
    </p:spTree>
    <p:extLst>
      <p:ext uri="{BB962C8B-B14F-4D97-AF65-F5344CB8AC3E}">
        <p14:creationId xmlns:p14="http://schemas.microsoft.com/office/powerpoint/2010/main" val="384436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3DA91E-C4DE-DFDD-B471-04E5C01C8458}"/>
              </a:ext>
            </a:extLst>
          </p:cNvPr>
          <p:cNvPicPr>
            <a:picLocks noChangeAspect="1"/>
          </p:cNvPicPr>
          <p:nvPr/>
        </p:nvPicPr>
        <p:blipFill>
          <a:blip r:embed="rId2"/>
          <a:stretch>
            <a:fillRect/>
          </a:stretch>
        </p:blipFill>
        <p:spPr>
          <a:xfrm>
            <a:off x="1000328" y="551062"/>
            <a:ext cx="9967824" cy="2728196"/>
          </a:xfrm>
          <a:prstGeom prst="rect">
            <a:avLst/>
          </a:prstGeom>
        </p:spPr>
      </p:pic>
      <p:pic>
        <p:nvPicPr>
          <p:cNvPr id="8" name="Picture 7">
            <a:extLst>
              <a:ext uri="{FF2B5EF4-FFF2-40B4-BE49-F238E27FC236}">
                <a16:creationId xmlns:a16="http://schemas.microsoft.com/office/drawing/2014/main" id="{D0552BA9-5FB0-DEC4-B2AE-06D7CE0BE81E}"/>
              </a:ext>
            </a:extLst>
          </p:cNvPr>
          <p:cNvPicPr>
            <a:picLocks noChangeAspect="1"/>
          </p:cNvPicPr>
          <p:nvPr/>
        </p:nvPicPr>
        <p:blipFill>
          <a:blip r:embed="rId3"/>
          <a:stretch>
            <a:fillRect/>
          </a:stretch>
        </p:blipFill>
        <p:spPr>
          <a:xfrm>
            <a:off x="1000328" y="3679408"/>
            <a:ext cx="10094392" cy="2983601"/>
          </a:xfrm>
          <a:prstGeom prst="rect">
            <a:avLst/>
          </a:prstGeom>
        </p:spPr>
      </p:pic>
      <p:sp>
        <p:nvSpPr>
          <p:cNvPr id="9" name="TextBox 8">
            <a:extLst>
              <a:ext uri="{FF2B5EF4-FFF2-40B4-BE49-F238E27FC236}">
                <a16:creationId xmlns:a16="http://schemas.microsoft.com/office/drawing/2014/main" id="{2F1CB3C6-308B-B80C-2D02-17B706662802}"/>
              </a:ext>
            </a:extLst>
          </p:cNvPr>
          <p:cNvSpPr txBox="1"/>
          <p:nvPr/>
        </p:nvSpPr>
        <p:spPr>
          <a:xfrm>
            <a:off x="1071880" y="148336"/>
            <a:ext cx="3743960" cy="369332"/>
          </a:xfrm>
          <a:prstGeom prst="rect">
            <a:avLst/>
          </a:prstGeom>
          <a:noFill/>
        </p:spPr>
        <p:txBody>
          <a:bodyPr wrap="square" rtlCol="0">
            <a:spAutoFit/>
          </a:bodyPr>
          <a:lstStyle/>
          <a:p>
            <a:r>
              <a:rPr lang="en-IN" b="1" dirty="0"/>
              <a:t>K- Nearest neighbours</a:t>
            </a:r>
          </a:p>
        </p:txBody>
      </p:sp>
      <p:sp>
        <p:nvSpPr>
          <p:cNvPr id="10" name="TextBox 9">
            <a:extLst>
              <a:ext uri="{FF2B5EF4-FFF2-40B4-BE49-F238E27FC236}">
                <a16:creationId xmlns:a16="http://schemas.microsoft.com/office/drawing/2014/main" id="{14173B4F-42C7-2D5E-CEE1-8ED072D9752E}"/>
              </a:ext>
            </a:extLst>
          </p:cNvPr>
          <p:cNvSpPr txBox="1"/>
          <p:nvPr/>
        </p:nvSpPr>
        <p:spPr>
          <a:xfrm>
            <a:off x="1071880" y="3312652"/>
            <a:ext cx="2545080" cy="369332"/>
          </a:xfrm>
          <a:prstGeom prst="rect">
            <a:avLst/>
          </a:prstGeom>
          <a:noFill/>
        </p:spPr>
        <p:txBody>
          <a:bodyPr wrap="square" rtlCol="0">
            <a:spAutoFit/>
          </a:bodyPr>
          <a:lstStyle/>
          <a:p>
            <a:r>
              <a:rPr lang="en-IN" b="1" dirty="0"/>
              <a:t>Random Forest</a:t>
            </a:r>
          </a:p>
        </p:txBody>
      </p:sp>
    </p:spTree>
    <p:extLst>
      <p:ext uri="{BB962C8B-B14F-4D97-AF65-F5344CB8AC3E}">
        <p14:creationId xmlns:p14="http://schemas.microsoft.com/office/powerpoint/2010/main" val="386785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0C88-CD88-F779-ECA6-DF7207F01065}"/>
              </a:ext>
            </a:extLst>
          </p:cNvPr>
          <p:cNvSpPr>
            <a:spLocks noGrp="1"/>
          </p:cNvSpPr>
          <p:nvPr>
            <p:ph type="title"/>
          </p:nvPr>
        </p:nvSpPr>
        <p:spPr>
          <a:xfrm>
            <a:off x="4354632" y="1639078"/>
            <a:ext cx="8596668" cy="1320800"/>
          </a:xfrm>
        </p:spPr>
        <p:txBody>
          <a:bodyPr/>
          <a:lstStyle/>
          <a:p>
            <a:r>
              <a:rPr lang="en-IN" b="1" dirty="0"/>
              <a:t>THANK YOU</a:t>
            </a:r>
          </a:p>
        </p:txBody>
      </p:sp>
    </p:spTree>
    <p:extLst>
      <p:ext uri="{BB962C8B-B14F-4D97-AF65-F5344CB8AC3E}">
        <p14:creationId xmlns:p14="http://schemas.microsoft.com/office/powerpoint/2010/main" val="235071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F1777A-3DEE-7583-349A-86FDD79196EA}"/>
              </a:ext>
            </a:extLst>
          </p:cNvPr>
          <p:cNvSpPr txBox="1"/>
          <p:nvPr/>
        </p:nvSpPr>
        <p:spPr>
          <a:xfrm>
            <a:off x="737925" y="578499"/>
            <a:ext cx="10151706" cy="4031873"/>
          </a:xfrm>
          <a:prstGeom prst="rect">
            <a:avLst/>
          </a:prstGeom>
          <a:noFill/>
        </p:spPr>
        <p:txBody>
          <a:bodyPr wrap="square" rtlCol="0">
            <a:spAutoFit/>
          </a:bodyPr>
          <a:lstStyle/>
          <a:p>
            <a:r>
              <a:rPr lang="en-IN" sz="3200" dirty="0"/>
              <a:t>Machine Learning is making machines to learn like humans.</a:t>
            </a:r>
          </a:p>
          <a:p>
            <a:endParaRPr lang="en-IN" sz="3200" dirty="0"/>
          </a:p>
          <a:p>
            <a:r>
              <a:rPr lang="en-IN" sz="3200" dirty="0"/>
              <a:t>Machine Learning have 3 types of learning</a:t>
            </a:r>
          </a:p>
          <a:p>
            <a:endParaRPr lang="en-IN" sz="3200" dirty="0"/>
          </a:p>
          <a:p>
            <a:r>
              <a:rPr lang="en-IN" sz="3200" b="1" dirty="0"/>
              <a:t>Supervised learning</a:t>
            </a:r>
          </a:p>
          <a:p>
            <a:r>
              <a:rPr lang="en-US" sz="3200" dirty="0"/>
              <a:t>learning from someone</a:t>
            </a:r>
          </a:p>
          <a:p>
            <a:r>
              <a:rPr lang="en-US" sz="3200" dirty="0"/>
              <a:t>it has features and labels</a:t>
            </a:r>
            <a:endParaRPr lang="en-IN" sz="3200" dirty="0"/>
          </a:p>
          <a:p>
            <a:r>
              <a:rPr lang="en-IN" sz="3200" dirty="0"/>
              <a:t>It has regression and classification.</a:t>
            </a:r>
          </a:p>
        </p:txBody>
      </p:sp>
      <p:pic>
        <p:nvPicPr>
          <p:cNvPr id="4" name="WhatsApp Video 2022-11-10 at 11.00.00">
            <a:hlinkClick r:id="" action="ppaction://media"/>
            <a:extLst>
              <a:ext uri="{FF2B5EF4-FFF2-40B4-BE49-F238E27FC236}">
                <a16:creationId xmlns:a16="http://schemas.microsoft.com/office/drawing/2014/main" id="{0355B294-02ED-8393-D0C7-4548DFED8CC6}"/>
              </a:ext>
            </a:extLst>
          </p:cNvPr>
          <p:cNvPicPr>
            <a:picLocks noChangeAspect="1"/>
          </p:cNvPicPr>
          <p:nvPr/>
        </p:nvPicPr>
        <p:blipFill>
          <a:blip r:embed="rId2"/>
          <a:stretch>
            <a:fillRect/>
          </a:stretch>
        </p:blipFill>
        <p:spPr>
          <a:xfrm>
            <a:off x="6862764" y="2822185"/>
            <a:ext cx="4247617" cy="2389285"/>
          </a:xfrm>
          <a:prstGeom prst="rect">
            <a:avLst/>
          </a:prstGeom>
        </p:spPr>
      </p:pic>
      <p:pic>
        <p:nvPicPr>
          <p:cNvPr id="5" name="Picture 4" descr="Businessman pointing up">
            <a:extLst>
              <a:ext uri="{FF2B5EF4-FFF2-40B4-BE49-F238E27FC236}">
                <a16:creationId xmlns:a16="http://schemas.microsoft.com/office/drawing/2014/main" id="{40E43C75-7BB2-EF10-776D-27466A5098FD}"/>
              </a:ext>
            </a:extLst>
          </p:cNvPr>
          <p:cNvPicPr>
            <a:picLocks noChangeAspect="1"/>
          </p:cNvPicPr>
          <p:nvPr/>
        </p:nvPicPr>
        <p:blipFill>
          <a:blip r:embed="rId3"/>
          <a:stretch>
            <a:fillRect/>
          </a:stretch>
        </p:blipFill>
        <p:spPr>
          <a:xfrm>
            <a:off x="9883226" y="3428999"/>
            <a:ext cx="1447905" cy="3194892"/>
          </a:xfrm>
          <a:prstGeom prst="rect">
            <a:avLst/>
          </a:prstGeom>
        </p:spPr>
      </p:pic>
      <p:pic>
        <p:nvPicPr>
          <p:cNvPr id="6" name="Picture 5">
            <a:extLst>
              <a:ext uri="{FF2B5EF4-FFF2-40B4-BE49-F238E27FC236}">
                <a16:creationId xmlns:a16="http://schemas.microsoft.com/office/drawing/2014/main" id="{31C04119-28CC-D557-FD82-110E291D94C2}"/>
              </a:ext>
            </a:extLst>
          </p:cNvPr>
          <p:cNvPicPr>
            <a:picLocks noChangeAspect="1"/>
          </p:cNvPicPr>
          <p:nvPr/>
        </p:nvPicPr>
        <p:blipFill>
          <a:blip r:embed="rId4"/>
          <a:stretch>
            <a:fillRect/>
          </a:stretch>
        </p:blipFill>
        <p:spPr>
          <a:xfrm>
            <a:off x="7792910" y="5014383"/>
            <a:ext cx="2387324" cy="1607801"/>
          </a:xfrm>
          <a:prstGeom prst="rect">
            <a:avLst/>
          </a:prstGeom>
        </p:spPr>
      </p:pic>
    </p:spTree>
    <p:extLst>
      <p:ext uri="{BB962C8B-B14F-4D97-AF65-F5344CB8AC3E}">
        <p14:creationId xmlns:p14="http://schemas.microsoft.com/office/powerpoint/2010/main" val="247908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C593BA-8A79-5C70-3BDE-C4D45A711C52}"/>
              </a:ext>
            </a:extLst>
          </p:cNvPr>
          <p:cNvSpPr txBox="1"/>
          <p:nvPr/>
        </p:nvSpPr>
        <p:spPr>
          <a:xfrm>
            <a:off x="698241" y="727787"/>
            <a:ext cx="10795517" cy="8032968"/>
          </a:xfrm>
          <a:prstGeom prst="rect">
            <a:avLst/>
          </a:prstGeom>
          <a:noFill/>
        </p:spPr>
        <p:txBody>
          <a:bodyPr wrap="square" rtlCol="0">
            <a:spAutoFit/>
          </a:bodyPr>
          <a:lstStyle/>
          <a:p>
            <a:r>
              <a:rPr lang="en-IN" sz="4000" b="1" dirty="0"/>
              <a:t>Unsupervised Learning</a:t>
            </a:r>
          </a:p>
          <a:p>
            <a:r>
              <a:rPr lang="en-IN" sz="4000" dirty="0"/>
              <a:t>Learning on own(self learning).</a:t>
            </a:r>
          </a:p>
          <a:p>
            <a:endParaRPr lang="en-IN" sz="4000" dirty="0"/>
          </a:p>
          <a:p>
            <a:r>
              <a:rPr lang="en-IN" sz="4000" b="1" dirty="0" err="1"/>
              <a:t>Reimforcement</a:t>
            </a:r>
            <a:r>
              <a:rPr lang="en-IN" sz="4000" b="1" dirty="0"/>
              <a:t> Learning</a:t>
            </a:r>
          </a:p>
          <a:p>
            <a:r>
              <a:rPr lang="en-IN" sz="4000" dirty="0"/>
              <a:t>Getting rewards and penalties.</a:t>
            </a:r>
          </a:p>
          <a:p>
            <a:endParaRPr lang="en-IN" sz="4000" dirty="0"/>
          </a:p>
          <a:p>
            <a:endParaRPr lang="en-IN" sz="4000" dirty="0"/>
          </a:p>
          <a:p>
            <a:endParaRPr lang="en-IN" sz="4000" dirty="0"/>
          </a:p>
          <a:p>
            <a:endParaRPr lang="en-IN" sz="4000" dirty="0"/>
          </a:p>
          <a:p>
            <a:endParaRPr lang="en-IN" sz="4000" dirty="0"/>
          </a:p>
          <a:p>
            <a:endParaRPr lang="en-IN" sz="4000" dirty="0"/>
          </a:p>
          <a:p>
            <a:endParaRPr lang="en-IN" sz="4000" dirty="0"/>
          </a:p>
          <a:p>
            <a:endParaRPr lang="en-IN" dirty="0"/>
          </a:p>
          <a:p>
            <a:endParaRPr lang="en-IN" dirty="0"/>
          </a:p>
        </p:txBody>
      </p:sp>
      <p:pic>
        <p:nvPicPr>
          <p:cNvPr id="5" name="Picture 4">
            <a:extLst>
              <a:ext uri="{FF2B5EF4-FFF2-40B4-BE49-F238E27FC236}">
                <a16:creationId xmlns:a16="http://schemas.microsoft.com/office/drawing/2014/main" id="{65E4A3DF-D13E-04DC-EF85-0B787EF6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334" y="4047093"/>
            <a:ext cx="4426942" cy="2176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3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F9E91-51DE-9222-E2F1-9F609F50F0F5}"/>
              </a:ext>
            </a:extLst>
          </p:cNvPr>
          <p:cNvSpPr txBox="1"/>
          <p:nvPr/>
        </p:nvSpPr>
        <p:spPr>
          <a:xfrm>
            <a:off x="1083733" y="609600"/>
            <a:ext cx="8442822" cy="4801314"/>
          </a:xfrm>
          <a:prstGeom prst="rect">
            <a:avLst/>
          </a:prstGeom>
          <a:noFill/>
        </p:spPr>
        <p:txBody>
          <a:bodyPr wrap="square" rtlCol="0">
            <a:spAutoFit/>
          </a:bodyPr>
          <a:lstStyle/>
          <a:p>
            <a:r>
              <a:rPr lang="en-IN" sz="3600" b="1" dirty="0"/>
              <a:t>REGRESSION AND CLASSIFICATION</a:t>
            </a:r>
          </a:p>
          <a:p>
            <a:endParaRPr lang="en-IN" sz="3600" b="1" dirty="0"/>
          </a:p>
          <a:p>
            <a:r>
              <a:rPr lang="en-IN" sz="3600" b="1" dirty="0"/>
              <a:t>Regression</a:t>
            </a:r>
            <a:r>
              <a:rPr lang="en-IN" sz="3600" dirty="0"/>
              <a:t>=1,2,3,4,5(continuous data prediction)</a:t>
            </a:r>
          </a:p>
          <a:p>
            <a:endParaRPr lang="en-IN" sz="3600" dirty="0"/>
          </a:p>
          <a:p>
            <a:r>
              <a:rPr lang="en-US" sz="3600" b="1" dirty="0"/>
              <a:t>Classification</a:t>
            </a:r>
            <a:r>
              <a:rPr lang="en-US" sz="3600" dirty="0"/>
              <a:t>= classifies the data (yes/no),(true/false),(male/female),(infected/defected)</a:t>
            </a:r>
          </a:p>
          <a:p>
            <a:endParaRPr lang="en-IN" dirty="0"/>
          </a:p>
        </p:txBody>
      </p:sp>
    </p:spTree>
    <p:extLst>
      <p:ext uri="{BB962C8B-B14F-4D97-AF65-F5344CB8AC3E}">
        <p14:creationId xmlns:p14="http://schemas.microsoft.com/office/powerpoint/2010/main" val="161399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D27B4B-BB80-EE9D-B63B-CD972DBAB7EE}"/>
              </a:ext>
            </a:extLst>
          </p:cNvPr>
          <p:cNvSpPr txBox="1"/>
          <p:nvPr/>
        </p:nvSpPr>
        <p:spPr>
          <a:xfrm>
            <a:off x="1315616" y="737118"/>
            <a:ext cx="9302621" cy="5078313"/>
          </a:xfrm>
          <a:prstGeom prst="rect">
            <a:avLst/>
          </a:prstGeom>
          <a:noFill/>
        </p:spPr>
        <p:txBody>
          <a:bodyPr wrap="square" rtlCol="0">
            <a:spAutoFit/>
          </a:bodyPr>
          <a:lstStyle/>
          <a:p>
            <a:r>
              <a:rPr lang="en-IN" sz="3600" b="1" dirty="0"/>
              <a:t>Classification Algorithms</a:t>
            </a:r>
          </a:p>
          <a:p>
            <a:endParaRPr lang="en-IN" sz="3600" dirty="0"/>
          </a:p>
          <a:p>
            <a:pPr marL="1200150" lvl="1" indent="-742950">
              <a:buFont typeface="+mj-lt"/>
              <a:buAutoNum type="arabicPeriod"/>
            </a:pPr>
            <a:r>
              <a:rPr lang="en-IN" sz="3600" dirty="0"/>
              <a:t>linear regression</a:t>
            </a:r>
          </a:p>
          <a:p>
            <a:pPr marL="1200150" lvl="1" indent="-742950">
              <a:buFont typeface="+mj-lt"/>
              <a:buAutoNum type="arabicPeriod"/>
            </a:pPr>
            <a:r>
              <a:rPr lang="en-IN" sz="3600" dirty="0"/>
              <a:t>logistic regression</a:t>
            </a:r>
          </a:p>
          <a:p>
            <a:pPr marL="1200150" lvl="1" indent="-742950">
              <a:buFont typeface="+mj-lt"/>
              <a:buAutoNum type="arabicPeriod"/>
            </a:pPr>
            <a:r>
              <a:rPr lang="en-IN" sz="3600" dirty="0"/>
              <a:t>decision tree</a:t>
            </a:r>
          </a:p>
          <a:p>
            <a:pPr marL="1200150" lvl="1" indent="-742950">
              <a:buFont typeface="+mj-lt"/>
              <a:buAutoNum type="arabicPeriod"/>
            </a:pPr>
            <a:r>
              <a:rPr lang="en-IN" sz="3600" dirty="0"/>
              <a:t>random forest</a:t>
            </a:r>
          </a:p>
          <a:p>
            <a:pPr marL="1200150" lvl="1" indent="-742950">
              <a:buFont typeface="+mj-lt"/>
              <a:buAutoNum type="arabicPeriod"/>
            </a:pPr>
            <a:r>
              <a:rPr lang="en-IN" sz="3600" dirty="0"/>
              <a:t>SVM(support vector machine)</a:t>
            </a:r>
          </a:p>
          <a:p>
            <a:pPr marL="1200150" lvl="1" indent="-742950">
              <a:buFont typeface="+mj-lt"/>
              <a:buAutoNum type="arabicPeriod"/>
            </a:pPr>
            <a:r>
              <a:rPr lang="en-IN" sz="3600" dirty="0"/>
              <a:t>KNN(k nearest neighbours)</a:t>
            </a:r>
          </a:p>
          <a:p>
            <a:pPr marL="1200150" lvl="1" indent="-742950">
              <a:buFont typeface="+mj-lt"/>
              <a:buAutoNum type="arabicPeriod"/>
            </a:pPr>
            <a:r>
              <a:rPr lang="en-IN" sz="3600" dirty="0"/>
              <a:t>Naive bayes</a:t>
            </a:r>
          </a:p>
        </p:txBody>
      </p:sp>
    </p:spTree>
    <p:extLst>
      <p:ext uri="{BB962C8B-B14F-4D97-AF65-F5344CB8AC3E}">
        <p14:creationId xmlns:p14="http://schemas.microsoft.com/office/powerpoint/2010/main" val="176115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52F306-E817-2AA0-E58D-952D9C28C830}"/>
              </a:ext>
            </a:extLst>
          </p:cNvPr>
          <p:cNvSpPr txBox="1"/>
          <p:nvPr/>
        </p:nvSpPr>
        <p:spPr>
          <a:xfrm>
            <a:off x="998375" y="1035698"/>
            <a:ext cx="10562253" cy="4832092"/>
          </a:xfrm>
          <a:prstGeom prst="rect">
            <a:avLst/>
          </a:prstGeom>
          <a:noFill/>
        </p:spPr>
        <p:txBody>
          <a:bodyPr wrap="square" rtlCol="0">
            <a:spAutoFit/>
          </a:bodyPr>
          <a:lstStyle/>
          <a:p>
            <a:r>
              <a:rPr lang="en-IN" sz="2800" b="1" dirty="0">
                <a:latin typeface="Aparajita" panose="02020603050405020304" pitchFamily="18" charset="0"/>
                <a:cs typeface="Aparajita" panose="02020603050405020304" pitchFamily="18" charset="0"/>
              </a:rPr>
              <a:t>NUMPY :  Number processing library in python is called NumPy.</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SCIPY: Scientific  number processing library in python.</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Matplotlib: Representing the picture.</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Pandas: It is used for Data Analysis.</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Scikit Learn: It is machine learning library which contain the algorithm.</a:t>
            </a:r>
          </a:p>
          <a:p>
            <a:endParaRPr lang="en-IN" sz="2800" b="1" dirty="0">
              <a:latin typeface="Aparajita" panose="02020603050405020304" pitchFamily="18" charset="0"/>
              <a:cs typeface="Aparajita" panose="02020603050405020304" pitchFamily="18" charset="0"/>
            </a:endParaRPr>
          </a:p>
          <a:p>
            <a:r>
              <a:rPr lang="en-IN" sz="2800" b="1" dirty="0">
                <a:latin typeface="Aparajita" panose="02020603050405020304" pitchFamily="18" charset="0"/>
                <a:cs typeface="Aparajita" panose="02020603050405020304" pitchFamily="18" charset="0"/>
              </a:rPr>
              <a:t>ERAS: It is deep learning/ machine learning library.</a:t>
            </a:r>
          </a:p>
        </p:txBody>
      </p:sp>
      <p:sp>
        <p:nvSpPr>
          <p:cNvPr id="2" name="TextBox 1">
            <a:extLst>
              <a:ext uri="{FF2B5EF4-FFF2-40B4-BE49-F238E27FC236}">
                <a16:creationId xmlns:a16="http://schemas.microsoft.com/office/drawing/2014/main" id="{325A295B-E088-F3D8-D186-260000B6A931}"/>
              </a:ext>
            </a:extLst>
          </p:cNvPr>
          <p:cNvSpPr txBox="1"/>
          <p:nvPr/>
        </p:nvSpPr>
        <p:spPr>
          <a:xfrm>
            <a:off x="998375" y="405435"/>
            <a:ext cx="5553270" cy="584775"/>
          </a:xfrm>
          <a:prstGeom prst="rect">
            <a:avLst/>
          </a:prstGeom>
          <a:noFill/>
        </p:spPr>
        <p:txBody>
          <a:bodyPr wrap="square" rtlCol="0">
            <a:spAutoFit/>
          </a:bodyPr>
          <a:lstStyle/>
          <a:p>
            <a:r>
              <a:rPr lang="en-IN" sz="3200" b="1" u="sng" dirty="0"/>
              <a:t>PYTHON LIBRARY PACKAGES</a:t>
            </a:r>
          </a:p>
        </p:txBody>
      </p:sp>
    </p:spTree>
    <p:extLst>
      <p:ext uri="{BB962C8B-B14F-4D97-AF65-F5344CB8AC3E}">
        <p14:creationId xmlns:p14="http://schemas.microsoft.com/office/powerpoint/2010/main" val="424481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652130-F46B-EE93-FA6B-207E8078ED1C}"/>
              </a:ext>
            </a:extLst>
          </p:cNvPr>
          <p:cNvSpPr txBox="1"/>
          <p:nvPr/>
        </p:nvSpPr>
        <p:spPr>
          <a:xfrm>
            <a:off x="1412033" y="774441"/>
            <a:ext cx="9367934" cy="5078313"/>
          </a:xfrm>
          <a:prstGeom prst="rect">
            <a:avLst/>
          </a:prstGeom>
          <a:noFill/>
        </p:spPr>
        <p:txBody>
          <a:bodyPr wrap="square" rtlCol="0">
            <a:spAutoFit/>
          </a:bodyPr>
          <a:lstStyle/>
          <a:p>
            <a:r>
              <a:rPr lang="en-IN" sz="3600" b="1" dirty="0"/>
              <a:t>Features </a:t>
            </a:r>
            <a:r>
              <a:rPr lang="en-IN" sz="3600" dirty="0"/>
              <a:t>-  x as input</a:t>
            </a:r>
          </a:p>
          <a:p>
            <a:r>
              <a:rPr lang="en-IN" sz="3600" b="1" dirty="0"/>
              <a:t>Labels </a:t>
            </a:r>
            <a:r>
              <a:rPr lang="en-IN" sz="3600" dirty="0"/>
              <a:t>-  y as output</a:t>
            </a:r>
          </a:p>
          <a:p>
            <a:r>
              <a:rPr lang="en-IN" sz="3600" b="1" dirty="0"/>
              <a:t>Model </a:t>
            </a:r>
            <a:r>
              <a:rPr lang="en-IN" sz="3600" dirty="0"/>
              <a:t> -  from input and output you build an equation y=2x (function , program)</a:t>
            </a:r>
          </a:p>
          <a:p>
            <a:r>
              <a:rPr lang="en-IN" sz="3600" dirty="0"/>
              <a:t>x=1 y=3 , x=2 y=6 , then the equation is y=3x</a:t>
            </a:r>
          </a:p>
          <a:p>
            <a:r>
              <a:rPr lang="en-IN" sz="3600" b="1" dirty="0"/>
              <a:t>Regular computer program</a:t>
            </a:r>
            <a:r>
              <a:rPr lang="en-IN" sz="3600" dirty="0"/>
              <a:t>= give input and get output</a:t>
            </a:r>
          </a:p>
          <a:p>
            <a:r>
              <a:rPr lang="en-IN" sz="3600" b="1" dirty="0"/>
              <a:t>Machine learning program</a:t>
            </a:r>
            <a:r>
              <a:rPr lang="en-IN" sz="3600" dirty="0"/>
              <a:t>= give input n output derive program</a:t>
            </a:r>
          </a:p>
        </p:txBody>
      </p:sp>
    </p:spTree>
    <p:extLst>
      <p:ext uri="{BB962C8B-B14F-4D97-AF65-F5344CB8AC3E}">
        <p14:creationId xmlns:p14="http://schemas.microsoft.com/office/powerpoint/2010/main" val="354593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67330C-0123-47E6-6FF0-4F545EFCE82E}"/>
              </a:ext>
            </a:extLst>
          </p:cNvPr>
          <p:cNvSpPr txBox="1"/>
          <p:nvPr/>
        </p:nvSpPr>
        <p:spPr>
          <a:xfrm>
            <a:off x="1101011" y="1096347"/>
            <a:ext cx="9554547" cy="4524315"/>
          </a:xfrm>
          <a:prstGeom prst="rect">
            <a:avLst/>
          </a:prstGeom>
          <a:noFill/>
        </p:spPr>
        <p:txBody>
          <a:bodyPr wrap="square" rtlCol="0">
            <a:spAutoFit/>
          </a:bodyPr>
          <a:lstStyle/>
          <a:p>
            <a:r>
              <a:rPr lang="en-US" sz="3200" b="1" dirty="0"/>
              <a:t>Steps involved in ML programming</a:t>
            </a:r>
          </a:p>
          <a:p>
            <a:r>
              <a:rPr lang="en-US" sz="3200" dirty="0"/>
              <a:t>1. Get/Collect Data -(Kaggle)</a:t>
            </a:r>
          </a:p>
          <a:p>
            <a:r>
              <a:rPr lang="en-US" sz="3200" dirty="0"/>
              <a:t>x=1,3,5,7,8</a:t>
            </a:r>
          </a:p>
          <a:p>
            <a:r>
              <a:rPr lang="en-US" sz="3200" dirty="0"/>
              <a:t>y=2,6,10,14,16</a:t>
            </a:r>
          </a:p>
          <a:p>
            <a:r>
              <a:rPr lang="en-US" sz="3200" dirty="0"/>
              <a:t>2. Identify Algorithm -  Regression , Classification</a:t>
            </a:r>
          </a:p>
          <a:p>
            <a:r>
              <a:rPr lang="en-US" sz="3200" dirty="0"/>
              <a:t>x  40 50 60 20 10</a:t>
            </a:r>
          </a:p>
          <a:p>
            <a:r>
              <a:rPr lang="en-US" sz="3200" dirty="0"/>
              <a:t>y  1    1   1   0    0</a:t>
            </a:r>
          </a:p>
          <a:p>
            <a:r>
              <a:rPr lang="en-US" sz="3200" dirty="0"/>
              <a:t>Building an mathematical equation between input and output is ML or DL.</a:t>
            </a:r>
          </a:p>
        </p:txBody>
      </p:sp>
    </p:spTree>
    <p:extLst>
      <p:ext uri="{BB962C8B-B14F-4D97-AF65-F5344CB8AC3E}">
        <p14:creationId xmlns:p14="http://schemas.microsoft.com/office/powerpoint/2010/main" val="222999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FE446-5A5C-E639-D7A9-892041C17538}"/>
              </a:ext>
            </a:extLst>
          </p:cNvPr>
          <p:cNvSpPr txBox="1"/>
          <p:nvPr/>
        </p:nvSpPr>
        <p:spPr>
          <a:xfrm>
            <a:off x="1240971" y="1380931"/>
            <a:ext cx="9019592" cy="4031873"/>
          </a:xfrm>
          <a:prstGeom prst="rect">
            <a:avLst/>
          </a:prstGeom>
          <a:noFill/>
        </p:spPr>
        <p:txBody>
          <a:bodyPr wrap="square" rtlCol="0">
            <a:spAutoFit/>
          </a:bodyPr>
          <a:lstStyle/>
          <a:p>
            <a:r>
              <a:rPr lang="en-US" sz="3200" b="1" dirty="0"/>
              <a:t>Every ml algorithm has 3 methods</a:t>
            </a:r>
          </a:p>
          <a:p>
            <a:endParaRPr lang="en-US" sz="3200" dirty="0"/>
          </a:p>
          <a:p>
            <a:pPr marL="457200" indent="-457200">
              <a:buFont typeface="Wingdings" panose="05000000000000000000" pitchFamily="2" charset="2"/>
              <a:buChar char="§"/>
            </a:pPr>
            <a:r>
              <a:rPr lang="en-US" sz="3200" dirty="0"/>
              <a:t>   </a:t>
            </a:r>
            <a:r>
              <a:rPr lang="en-US" sz="3200" b="1" dirty="0"/>
              <a:t>Fit </a:t>
            </a:r>
            <a:r>
              <a:rPr lang="en-US" sz="3200" dirty="0"/>
              <a:t>- build model by taking input and output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   </a:t>
            </a:r>
            <a:r>
              <a:rPr lang="en-US" sz="3200" b="1" dirty="0"/>
              <a:t>Predict </a:t>
            </a:r>
            <a:r>
              <a:rPr lang="en-US" sz="3200" dirty="0"/>
              <a:t>-it will input and predict output depending on the equation we have built.</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   </a:t>
            </a:r>
            <a:r>
              <a:rPr lang="en-US" sz="3200" b="1" dirty="0"/>
              <a:t>Score</a:t>
            </a:r>
            <a:r>
              <a:rPr lang="en-US" sz="3200" dirty="0"/>
              <a:t> - used for prediction accuracy.</a:t>
            </a:r>
            <a:endParaRPr lang="en-IN" sz="3200" dirty="0"/>
          </a:p>
        </p:txBody>
      </p:sp>
    </p:spTree>
    <p:extLst>
      <p:ext uri="{BB962C8B-B14F-4D97-AF65-F5344CB8AC3E}">
        <p14:creationId xmlns:p14="http://schemas.microsoft.com/office/powerpoint/2010/main" val="280251562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337</TotalTime>
  <Words>669</Words>
  <Application>Microsoft Office PowerPoint</Application>
  <PresentationFormat>Widescreen</PresentationFormat>
  <Paragraphs>93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Aparajita</vt:lpstr>
      <vt:lpstr>Calibri</vt:lpstr>
      <vt:lpstr>Calibri Light</vt:lpstr>
      <vt:lpstr>Wingdings</vt:lpstr>
      <vt:lpstr>Retrospect</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Alisha Taj</dc:creator>
  <cp:lastModifiedBy>Alisha Taj</cp:lastModifiedBy>
  <cp:revision>1</cp:revision>
  <dcterms:created xsi:type="dcterms:W3CDTF">2023-06-05T08:51:04Z</dcterms:created>
  <dcterms:modified xsi:type="dcterms:W3CDTF">2023-06-10T16:48:29Z</dcterms:modified>
</cp:coreProperties>
</file>